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19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938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74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581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2465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8317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6633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688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68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657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731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663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886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448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360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804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154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972C08E-800A-43D1-B5CB-7F1559172A4C}" type="datetimeFigureOut">
              <a:rPr lang="es-CO" smtClean="0"/>
              <a:t>5/10/2023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D801D-3F1B-401C-9DE1-5244733850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6339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E5C1C-E160-3375-DDA5-D9D4D36F7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DISFRUTA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4AED84-A852-EFA4-A8D4-BB295CAA8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215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6FDFB-8440-562F-0A5E-EC89FBFA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B7B99-C2D8-EABE-4C62-EC749A94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Proyecto titulado Disfruta, se preguntaran de que se trata:</a:t>
            </a:r>
          </a:p>
          <a:p>
            <a:r>
              <a:rPr lang="es-CO" dirty="0"/>
              <a:t>Es un software que se basa en como funciona un restaurante de una manera mas digital.</a:t>
            </a:r>
          </a:p>
          <a:p>
            <a:r>
              <a:rPr lang="es-CO" dirty="0"/>
              <a:t>Es fáciles de usar y tiene una interfaz amigable.</a:t>
            </a:r>
          </a:p>
          <a:p>
            <a:r>
              <a:rPr lang="es-CO" dirty="0"/>
              <a:t>Además de una funcionalidad adecuada para el manejo tanto de platos y precios.</a:t>
            </a:r>
          </a:p>
          <a:p>
            <a:r>
              <a:rPr lang="es-CO" dirty="0"/>
              <a:t>Los clientes y empleados se sentirán cómodos al momento de usar esta herramienta.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4194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D7D26-7F7A-A3F5-764A-8437F357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797"/>
          </a:xfrm>
        </p:spPr>
        <p:txBody>
          <a:bodyPr>
            <a:normAutofit/>
          </a:bodyPr>
          <a:lstStyle/>
          <a:p>
            <a:r>
              <a:rPr lang="es-CO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Contamos con tres vistas…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F74E753-450B-4A23-54CC-89E365FE9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983" r="2939" b="5039"/>
          <a:stretch/>
        </p:blipFill>
        <p:spPr>
          <a:xfrm>
            <a:off x="6506309" y="1230923"/>
            <a:ext cx="4161691" cy="2121877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695A1D-F31A-BBE5-0F7A-1CFA15B4F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23" r="3007" b="4999"/>
          <a:stretch/>
        </p:blipFill>
        <p:spPr>
          <a:xfrm>
            <a:off x="6506310" y="4089401"/>
            <a:ext cx="4158760" cy="21218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EAE2CE2-DC0F-C445-E5BD-CC577DBE8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3" r="3008" b="5567"/>
          <a:stretch/>
        </p:blipFill>
        <p:spPr>
          <a:xfrm>
            <a:off x="1251440" y="4089401"/>
            <a:ext cx="4158760" cy="21082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CBDB38-2236-FCCD-871E-8D4815A4B05A}"/>
              </a:ext>
            </a:extLst>
          </p:cNvPr>
          <p:cNvSpPr txBox="1"/>
          <p:nvPr/>
        </p:nvSpPr>
        <p:spPr>
          <a:xfrm>
            <a:off x="838200" y="1644023"/>
            <a:ext cx="4015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dirty="0"/>
              <a:t>Vista para pedir domicilios.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Vista para los empleados.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Vista que manejara el administrador.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4F19031-5165-E4A4-8383-505F312DFEDD}"/>
              </a:ext>
            </a:extLst>
          </p:cNvPr>
          <p:cNvSpPr txBox="1"/>
          <p:nvPr/>
        </p:nvSpPr>
        <p:spPr>
          <a:xfrm>
            <a:off x="5867399" y="960429"/>
            <a:ext cx="457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09F3448-84AD-E391-12A1-FF43D091E43C}"/>
              </a:ext>
            </a:extLst>
          </p:cNvPr>
          <p:cNvSpPr txBox="1"/>
          <p:nvPr/>
        </p:nvSpPr>
        <p:spPr>
          <a:xfrm>
            <a:off x="662933" y="383779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06A6DDC-4AE7-83EE-4112-9F0068956A7E}"/>
              </a:ext>
            </a:extLst>
          </p:cNvPr>
          <p:cNvSpPr txBox="1"/>
          <p:nvPr/>
        </p:nvSpPr>
        <p:spPr>
          <a:xfrm>
            <a:off x="6005726" y="38378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658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443D5-5480-901D-BC86-107CE348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3349"/>
          </a:xfrm>
        </p:spPr>
        <p:txBody>
          <a:bodyPr/>
          <a:lstStyle/>
          <a:p>
            <a:r>
              <a:rPr lang="es-CO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Vista para los Domicilios: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7DBFC-57E6-297F-F509-A8F10C640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32" y="2272210"/>
            <a:ext cx="5485036" cy="38169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O" sz="1800" b="1" dirty="0"/>
              <a:t>Carrito: </a:t>
            </a:r>
            <a:r>
              <a:rPr lang="es-CO" sz="1800" dirty="0"/>
              <a:t>En esta botón el cliente vera los platos que ha elegido.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1800" b="1" dirty="0"/>
              <a:t>Información: </a:t>
            </a:r>
            <a:r>
              <a:rPr lang="es-CO" sz="1800" dirty="0"/>
              <a:t>En este vera información del restaurante.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1800" b="1" dirty="0"/>
              <a:t>Menú: </a:t>
            </a:r>
            <a:r>
              <a:rPr lang="es-CO" sz="1800" dirty="0"/>
              <a:t>Aquí los devolverá al menú donde están las secciones.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1800" b="1" dirty="0"/>
              <a:t>Secciones: </a:t>
            </a:r>
            <a:r>
              <a:rPr lang="es-CO" sz="1800" dirty="0"/>
              <a:t>Estas serán las secciones que tendrá el restaurante.</a:t>
            </a:r>
          </a:p>
          <a:p>
            <a:pPr marL="457200" indent="-457200">
              <a:buFont typeface="+mj-lt"/>
              <a:buAutoNum type="arabicPeriod"/>
            </a:pPr>
            <a:r>
              <a:rPr lang="es-CO" sz="1800" b="1" dirty="0"/>
              <a:t>Plato por Individual: </a:t>
            </a:r>
            <a:r>
              <a:rPr lang="es-CO" sz="1800" dirty="0"/>
              <a:t>Al darle clic nos mostrara la descripción y precio del plato.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C97F2A-C2BE-7502-5860-82AB5B272DD2}"/>
              </a:ext>
            </a:extLst>
          </p:cNvPr>
          <p:cNvSpPr txBox="1"/>
          <p:nvPr/>
        </p:nvSpPr>
        <p:spPr>
          <a:xfrm>
            <a:off x="646111" y="1126067"/>
            <a:ext cx="35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Contenido y Funcionalidades.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918541-D38B-EAE3-EF17-14A0625CC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t="8747" r="8889" b="66562"/>
          <a:stretch/>
        </p:blipFill>
        <p:spPr>
          <a:xfrm>
            <a:off x="646111" y="2272210"/>
            <a:ext cx="4984222" cy="7739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BC82654-F88B-FCEA-25B9-F3D0EF9A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" t="6601" r="3403" b="6601"/>
          <a:stretch/>
        </p:blipFill>
        <p:spPr>
          <a:xfrm>
            <a:off x="646111" y="3854459"/>
            <a:ext cx="4984222" cy="2582314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33A3FD3E-A0A9-4DB5-B59C-665E382C3A16}"/>
              </a:ext>
            </a:extLst>
          </p:cNvPr>
          <p:cNvSpPr/>
          <p:nvPr/>
        </p:nvSpPr>
        <p:spPr>
          <a:xfrm>
            <a:off x="3682998" y="2510375"/>
            <a:ext cx="829733" cy="297615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A341AF3-7961-B1B5-627D-0FDA78506A21}"/>
              </a:ext>
            </a:extLst>
          </p:cNvPr>
          <p:cNvSpPr/>
          <p:nvPr/>
        </p:nvSpPr>
        <p:spPr>
          <a:xfrm>
            <a:off x="2587663" y="2510375"/>
            <a:ext cx="829733" cy="297615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19B77FA-3764-7C24-AA3A-63525792BA04}"/>
              </a:ext>
            </a:extLst>
          </p:cNvPr>
          <p:cNvSpPr/>
          <p:nvPr/>
        </p:nvSpPr>
        <p:spPr>
          <a:xfrm>
            <a:off x="4778333" y="2510375"/>
            <a:ext cx="829733" cy="297615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2B49A99-9332-B95D-49A8-5E667ABC348C}"/>
              </a:ext>
            </a:extLst>
          </p:cNvPr>
          <p:cNvSpPr/>
          <p:nvPr/>
        </p:nvSpPr>
        <p:spPr>
          <a:xfrm>
            <a:off x="811029" y="4725422"/>
            <a:ext cx="4857224" cy="92286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F86B1B-A9D7-D2B1-DC76-F49F9C826FBF}"/>
              </a:ext>
            </a:extLst>
          </p:cNvPr>
          <p:cNvSpPr txBox="1"/>
          <p:nvPr/>
        </p:nvSpPr>
        <p:spPr>
          <a:xfrm>
            <a:off x="2884260" y="1937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9B02DD-F2A2-A74A-3353-6F0B96DF26FB}"/>
              </a:ext>
            </a:extLst>
          </p:cNvPr>
          <p:cNvSpPr txBox="1"/>
          <p:nvPr/>
        </p:nvSpPr>
        <p:spPr>
          <a:xfrm>
            <a:off x="3941411" y="193088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1F364A-BEC5-F9BA-DE18-6B18B106A31A}"/>
              </a:ext>
            </a:extLst>
          </p:cNvPr>
          <p:cNvSpPr txBox="1"/>
          <p:nvPr/>
        </p:nvSpPr>
        <p:spPr>
          <a:xfrm>
            <a:off x="4998562" y="1937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B17963B-645B-E6C2-7D3F-CAE77075697A}"/>
              </a:ext>
            </a:extLst>
          </p:cNvPr>
          <p:cNvSpPr txBox="1"/>
          <p:nvPr/>
        </p:nvSpPr>
        <p:spPr>
          <a:xfrm>
            <a:off x="2431210" y="34298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432271D-2C5F-88FC-ABEA-0CD0CF87968C}"/>
              </a:ext>
            </a:extLst>
          </p:cNvPr>
          <p:cNvSpPr/>
          <p:nvPr/>
        </p:nvSpPr>
        <p:spPr>
          <a:xfrm>
            <a:off x="3993138" y="4044710"/>
            <a:ext cx="1570389" cy="67623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E54A253-C3BD-D96A-A279-FA7C370C22D5}"/>
              </a:ext>
            </a:extLst>
          </p:cNvPr>
          <p:cNvSpPr txBox="1"/>
          <p:nvPr/>
        </p:nvSpPr>
        <p:spPr>
          <a:xfrm>
            <a:off x="4512731" y="348064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2A824CA-D465-F41E-95B6-3F836078C98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002529" y="2306636"/>
            <a:ext cx="38184" cy="199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BDE128-B1AD-6895-6167-6D385775611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084162" y="2300212"/>
            <a:ext cx="13702" cy="19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8176FF7-7AE1-5241-9D18-79E5FA7A3E05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H="1" flipV="1">
            <a:off x="5155015" y="2306636"/>
            <a:ext cx="38185" cy="203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C6894E9-D7F4-48D5-9190-5CA2C497704F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2587663" y="3799152"/>
            <a:ext cx="651978" cy="9262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3E3618A0-8D38-0B83-05A7-4BE5F678B45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669986" y="3849980"/>
            <a:ext cx="108347" cy="1947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256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</TotalTime>
  <Words>170</Words>
  <Application>Microsoft Office PowerPoint</Application>
  <PresentationFormat>Panorámica</PresentationFormat>
  <Paragraphs>26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DISFRUTA</vt:lpstr>
      <vt:lpstr>Documentación del Proyecto</vt:lpstr>
      <vt:lpstr>Contamos con tres vistas…</vt:lpstr>
      <vt:lpstr>Vista para los Domicilios: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DISFRUTA</dc:title>
  <dc:creator>ETFUNDACION</dc:creator>
  <cp:lastModifiedBy>ETFUNDACION</cp:lastModifiedBy>
  <cp:revision>1</cp:revision>
  <dcterms:created xsi:type="dcterms:W3CDTF">2023-10-05T13:51:12Z</dcterms:created>
  <dcterms:modified xsi:type="dcterms:W3CDTF">2023-10-05T14:28:52Z</dcterms:modified>
</cp:coreProperties>
</file>